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8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E974C-76B9-5403-F68E-5D4F1FD94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DE27A-A77B-A337-B39B-F9734DA1F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DFAA44-927A-1EEC-CEED-0F85B673E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161DF-501E-41EC-8898-0651CCDA26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1635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F2153-A2A8-84A4-C418-1E90CB0E5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417B7-B1E6-03A2-B2D9-A6BD1DE9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58030-134B-0214-14D9-498C71CA0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C58F2-537C-4E1B-BE3A-9CC5E79B49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72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AC8B8-E508-612C-3D29-5AD3D180F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BD9D5-E2E6-D963-A2D5-D884830BB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1F04E-4EB3-0693-ACD2-C7AE660EA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A83A-9820-425F-B7B5-CAD7D6E00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19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816EA-8437-F792-7BC4-F737C7CBE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E2B8D-BF1B-2CA2-D8C4-867EBF1AD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C17D3-043C-902D-3FCE-768CBE65B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6FF25-F0A5-42F4-B819-C1D49C00A3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611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6709EC-9E9F-A3A3-602A-B91F92545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BD30F6-1E76-E14E-AD47-2ABF125E2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4E7E4F-1A3E-DB41-A7DF-F5A575D91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61F10-EE8E-439F-B6E6-33882921A3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0826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14428E-B00C-3CEF-8380-18584E77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ACC138-AF07-F44B-982D-7B0B70D67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A6B716-CB5C-CD39-BD8C-12BA34F3F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0B0A4-4E23-4536-9F07-735A6E794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9954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0178104-4A50-0345-9AB1-8525F3C20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FAF1049-23E2-7C1A-5AD4-742CCC7BB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39A88DE-E0CF-BB6B-B386-C479D4DAA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6129-5F8E-4819-A8D6-E8CBE59452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100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62777E6-39E4-628D-C32A-7DE319349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458320-2927-1106-5CF5-11EE56713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11534C-9913-E296-4B9D-567B71BAF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03CEE-B1AE-46B9-BAD3-25502EBFF8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843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CA0DACE-96D2-5808-AD2C-BB87DA7CF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9B61A3-AD7B-5764-41A1-B370B803B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AC17A3-AD74-0F1C-4E4E-6A932ED3B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09D8A-5B5D-4E6C-B0EC-B1A7DBCBA9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425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C3B888-4BCE-1CE1-A5BD-2A692B1CD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771B68-AD9C-249D-850F-6E7AED716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8D3D6E-604C-C631-187B-C76ECF01A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40D27-252A-4E8F-8937-F156A4A2FD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582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2E0B5A-DE9F-C875-D1B0-9E7A0C0BB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C1DA5B-A1B2-ED2D-BB14-DEB0D34B4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6A8B06-D38B-1CF9-CCA1-8DE94E552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58F2A-2A21-434B-870D-2B2B91C7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535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446B845-05F2-F994-652B-CA93A60E8C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D610A05-022F-B14F-1BDF-B52056BA41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1ABF2F-D891-AAFC-83BB-5B2D7BC6E2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2B8E9-1591-65C8-9368-77C492EC0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057C6-3323-6F1E-F39A-1400E89E9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4AEA4B-0AA5-4832-B129-B22300D1CF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EFF78A5-DDD1-9C0E-F554-F8DB36081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800"/>
            <a:ext cx="9144000" cy="362900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thou God of my salvation,</a:t>
            </a:r>
            <a:br>
              <a:rPr lang="en-AU" altLang="en-US" sz="4000" dirty="0"/>
            </a:br>
            <a:r>
              <a:rPr lang="en-AU" altLang="en-US" sz="4000" dirty="0"/>
              <a:t>My redeemer from all sin,</a:t>
            </a:r>
            <a:br>
              <a:rPr lang="en-AU" altLang="en-US" sz="4000" dirty="0"/>
            </a:br>
            <a:r>
              <a:rPr lang="en-AU" altLang="en-US" sz="4000" dirty="0"/>
              <a:t>Moved by thy divine compassion,</a:t>
            </a:r>
            <a:br>
              <a:rPr lang="en-AU" altLang="en-US" sz="4000" dirty="0"/>
            </a:br>
            <a:r>
              <a:rPr lang="en-AU" altLang="en-US" sz="4000" dirty="0"/>
              <a:t>Who hast died my heart to win,</a:t>
            </a:r>
            <a:br>
              <a:rPr lang="en-AU" altLang="en-US" sz="4000" dirty="0"/>
            </a:br>
            <a:r>
              <a:rPr lang="en-AU" altLang="en-US" sz="4000" dirty="0"/>
              <a:t>I will praise thee;</a:t>
            </a:r>
            <a:br>
              <a:rPr lang="en-AU" altLang="en-US" sz="4000" dirty="0"/>
            </a:br>
            <a:r>
              <a:rPr lang="en-AU" altLang="en-US" sz="4000" dirty="0"/>
              <a:t>Where shall I thy praise begin?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5C254DA-8754-D962-5072-F26901CAB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3917032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Though unseen, I love the Saviour;</a:t>
            </a:r>
            <a:br>
              <a:rPr lang="en-AU" altLang="en-US" sz="4000" dirty="0"/>
            </a:br>
            <a:r>
              <a:rPr lang="en-AU" altLang="en-US" sz="4000" dirty="0"/>
              <a:t>He hath brought salvation near,</a:t>
            </a:r>
            <a:br>
              <a:rPr lang="en-AU" altLang="en-US" sz="4000" dirty="0"/>
            </a:br>
            <a:r>
              <a:rPr lang="en-AU" altLang="en-US" sz="4000" dirty="0"/>
              <a:t>Manifests his pardoning favour</a:t>
            </a:r>
            <a:br>
              <a:rPr lang="en-AU" altLang="en-US" sz="4000" dirty="0"/>
            </a:br>
            <a:r>
              <a:rPr lang="en-AU" altLang="en-US" sz="4000" dirty="0"/>
              <a:t>And within me doth appear;</a:t>
            </a:r>
            <a:br>
              <a:rPr lang="en-AU" altLang="en-US" sz="4000" dirty="0"/>
            </a:br>
            <a:r>
              <a:rPr lang="en-AU" altLang="en-US" sz="4000" dirty="0"/>
              <a:t>Soul and body</a:t>
            </a:r>
            <a:br>
              <a:rPr lang="en-AU" altLang="en-US" sz="4000" dirty="0"/>
            </a:br>
            <a:r>
              <a:rPr lang="en-AU" altLang="en-US" sz="4000" dirty="0"/>
              <a:t>Then his glorious image bear.</a:t>
            </a:r>
          </a:p>
          <a:p>
            <a:endParaRPr lang="en-AU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95B7AEE-0763-BFDD-77A5-12FFF2DAF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0788"/>
            <a:ext cx="9144000" cy="3816424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While the angel choirs are crying:</a:t>
            </a:r>
            <a:br>
              <a:rPr lang="en-AU" altLang="en-US" sz="4000" dirty="0"/>
            </a:br>
            <a:r>
              <a:rPr lang="en-AU" altLang="en-US" sz="4000" dirty="0"/>
              <a:t>Glory to the great I AM!</a:t>
            </a:r>
            <a:br>
              <a:rPr lang="en-AU" altLang="en-US" sz="4000" dirty="0"/>
            </a:br>
            <a:r>
              <a:rPr lang="en-AU" altLang="en-US" sz="4000" dirty="0"/>
              <a:t>I with them will still be vying,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how precious</a:t>
            </a:r>
            <a:br>
              <a:rPr lang="en-AU" altLang="en-US" sz="4000" dirty="0"/>
            </a:br>
            <a:r>
              <a:rPr lang="en-AU" altLang="en-US" sz="4000" dirty="0"/>
              <a:t>Is the sound of Jesus' name!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AFBBFE7-FDB9-DA79-97BA-07A461C98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6468"/>
            <a:ext cx="9144000" cy="4205064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Angels now are hovering round us</a:t>
            </a:r>
            <a:br>
              <a:rPr lang="en-AU" altLang="en-US" sz="4000" dirty="0"/>
            </a:br>
            <a:r>
              <a:rPr lang="en-AU" altLang="en-US" sz="4000" dirty="0"/>
              <a:t>Unperceived amid the throng,</a:t>
            </a:r>
            <a:br>
              <a:rPr lang="en-AU" altLang="en-US" sz="4000" dirty="0"/>
            </a:br>
            <a:r>
              <a:rPr lang="en-AU" altLang="en-US" sz="4000" dirty="0"/>
              <a:t>Wondering at the love that found us,</a:t>
            </a:r>
            <a:br>
              <a:rPr lang="en-AU" altLang="en-US" sz="4000" dirty="0"/>
            </a:br>
            <a:r>
              <a:rPr lang="en-AU" altLang="en-US" sz="4000" dirty="0"/>
              <a:t>Glad to join our holy song;</a:t>
            </a:r>
            <a:br>
              <a:rPr lang="en-AU" altLang="en-US" sz="4000" dirty="0"/>
            </a:br>
            <a:r>
              <a:rPr lang="en-AU" altLang="en-US" sz="4000" dirty="0"/>
              <a:t>Hallelujah!</a:t>
            </a:r>
            <a:br>
              <a:rPr lang="en-AU" altLang="en-US" sz="4000" dirty="0"/>
            </a:br>
            <a:r>
              <a:rPr lang="en-AU" altLang="en-US" sz="4000" dirty="0"/>
              <a:t>Love and praise to Christ belong. </a:t>
            </a:r>
          </a:p>
        </p:txBody>
      </p:sp>
      <p:sp>
        <p:nvSpPr>
          <p:cNvPr id="5123" name="TextBox 5">
            <a:extLst>
              <a:ext uri="{FF2B5EF4-FFF2-40B4-BE49-F238E27FC236}">
                <a16:creationId xmlns:a16="http://schemas.microsoft.com/office/drawing/2014/main" id="{3DBD0677-B697-1907-BA31-8D7CCEC55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9950"/>
            <a:ext cx="25193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O thou God of my salvation</a:t>
            </a:r>
          </a:p>
          <a:p>
            <a:pPr eaLnBrk="1" hangingPunct="1"/>
            <a:r>
              <a:rPr lang="en-US" altLang="en-US" sz="1100"/>
              <a:t>Thomas Olivers (1725-1799)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</TotalTime>
  <Words>196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370 O thou God of my salvation, My redeemer from all sin, Moved by thy divine compassion, Who hast died my heart to win, I will praise thee; Where shall I thy praise begin?</dc:title>
  <dc:creator>Perth Fortress Salvos</dc:creator>
  <cp:lastModifiedBy>Narelle Wheaton</cp:lastModifiedBy>
  <cp:revision>4</cp:revision>
  <dcterms:created xsi:type="dcterms:W3CDTF">1998-11-20T04:20:04Z</dcterms:created>
  <dcterms:modified xsi:type="dcterms:W3CDTF">2023-07-20T08:10:55Z</dcterms:modified>
</cp:coreProperties>
</file>